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8" r:id="rId7"/>
    <p:sldId id="269" r:id="rId8"/>
    <p:sldId id="273" r:id="rId9"/>
    <p:sldId id="270" r:id="rId10"/>
    <p:sldId id="271" r:id="rId11"/>
    <p:sldId id="274" r:id="rId12"/>
    <p:sldId id="272" r:id="rId13"/>
    <p:sldId id="28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0" r:id="rId23"/>
    <p:sldId id="261" r:id="rId24"/>
    <p:sldId id="262" r:id="rId25"/>
    <p:sldId id="263" r:id="rId26"/>
    <p:sldId id="264" r:id="rId27"/>
    <p:sldId id="266" r:id="rId28"/>
    <p:sldId id="267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93" d="100"/>
          <a:sy n="93" d="100"/>
        </p:scale>
        <p:origin x="-189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186B8-78B7-49B7-B300-1149FD867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19A8C-152A-4DCF-B96F-9AF14913A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6E871-B839-49B2-8089-18F8A20C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18768-C223-4186-A25C-68A29474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27637-C427-43F8-8217-2C0C9D7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6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93D3-2444-4CE3-A37A-B48DBEAD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F7323-B766-472A-BB03-C4F32CB6C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9A76A-421E-463F-8490-EF562247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ED86C-5F81-40CF-BBD6-68C1A6A1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2E82B-19D5-474E-86D7-B11C9F8C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5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5AC0C-5BFE-45E5-B3F9-82C2407C7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87807-6B12-4E97-A101-827F2EC4F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6D8E9-5990-480A-A26C-EA0D19A5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64270-99DA-4698-8B72-4C222179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3B34-55FC-413A-BB1A-7A4D2DE7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4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96D8-1E24-44BA-BD26-8CC7C8A4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3182-4A7E-40CB-92BE-DF5F0FC87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3E2AE-6CDF-435B-8D7B-5CAF655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95676-F188-43F4-BC26-09B58F6B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3DCA4-25A0-4DB6-B455-BBD5026D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4EB-E28B-4E86-BDAE-7FE16305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3F5FF-ADA1-42D3-852A-F23CF7AD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6C8D3-D4CA-4D78-96AE-FF85849C5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C343-FBCD-4578-8406-504BD228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97A88-A3CE-4E6B-8AA4-4B02D4A2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B3185-EC6E-443A-B776-502621EF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AEA2-A6CD-47FD-945C-48E4BDB1B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6D1CF-155F-425A-A104-B75EF7875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B5DE7-E408-4049-BB22-41A94081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34A66-8F61-4ED2-894B-5AE2B395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41459-F53B-49EA-8BFE-D987D5A8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7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E19F-9FED-4DD8-ABEC-02B45438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8BAF-6605-4444-8429-DF773F6F1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3BD13-196A-46AF-B99A-A88A57CDE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9F948-E111-4281-B8D5-63531E49B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88377-1BFA-4BF9-8E6C-43EB1FD9B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1A9748-2E3F-4FCD-AC85-0A69ED6E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CA66DA-69C9-4A9B-B95F-B491503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FFB8B8-EB84-4794-AFBC-6F860C36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7CDE-9C6D-416C-99F4-6EA26556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D1BC5-937B-4776-B3B9-2F7A811A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DEAC8-2C70-4CB3-8A23-3C386F714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13747-5EC0-4007-BA9E-9AF04477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9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2B8E8-3F64-4F9B-8109-671AA32F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F2E55-055D-4B5E-A336-E813C87C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18C56-7B5F-4E1F-A2CE-16AC3A2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8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6272-3518-488C-9303-9E4E3E00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DF364-4285-46A7-8BA5-4EB13DE57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1FDC7-7A05-4A0E-B8C7-60326C965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221E4-50C4-4DF6-9CF4-B34E3D60A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3B4AA-2CD7-432D-845E-723D2EAD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0D562-05EF-4840-9499-0867134B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9086-6B99-477B-9AAC-5EA8D1C6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80AE1-B089-4384-A8BE-622C27006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DBBA9-6656-4412-93EA-96913AFB3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62245-CA7A-4F89-9EC2-592228E58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C01A5-70F4-4755-BB7F-64074CA1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BAC8A-0852-4BFD-B573-7D098164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80F1E-81DF-47CD-98B8-C2A7C9E8E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62AA8-D788-48A8-91DB-0F900FF54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2B7F1-443E-4A7C-8EED-84D615CF9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16BB1-FE73-4AD1-9D49-3CDEEB712945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16AA9-8A26-4A12-ACB3-DAD245315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B006-D9C7-479C-9291-2ED98868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A8094-EE48-4665-89C0-2F432D55E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97275-5540-40BC-9E85-0BECD156E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2000" dirty="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5979-7614-4AAF-AAA0-AF4A90334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080808"/>
                </a:solidFill>
              </a:rPr>
              <a:t>Chapter 6</a:t>
            </a:r>
            <a:br>
              <a:rPr lang="en-US" sz="4400" b="1" dirty="0">
                <a:solidFill>
                  <a:srgbClr val="080808"/>
                </a:solidFill>
              </a:rPr>
            </a:br>
            <a:r>
              <a:rPr lang="en-US" sz="4400" b="1" dirty="0">
                <a:solidFill>
                  <a:srgbClr val="080808"/>
                </a:solidFill>
              </a:rPr>
              <a:t>Plant Nutrition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78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AC8C54-4E69-48ED-8BA9-76101167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976258"/>
            <a:ext cx="4169663" cy="4905485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931EA9-DC5D-4B48-9C2F-689AF214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29" y="484632"/>
            <a:ext cx="5918329" cy="5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A7CDF-A0DA-422E-9D56-71DE495E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How does water enter the leaf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BC29DAA-0BB6-4C40-A9E4-164E2C8B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95477"/>
            <a:ext cx="7188199" cy="38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8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B057F894-0DF2-4304-B17C-93AC6B07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9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9C2EB-AAB7-4E81-9748-4FED6A58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131125" cy="68579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19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22EEC0-2C35-45FD-B467-5D14B585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BE7B4-BF9A-481C-B288-06786588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2400"/>
            <a:ext cx="10905066" cy="416535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0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2252F-21BE-423B-A2A0-E3A8562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66" y="439486"/>
            <a:ext cx="1026924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85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D09C26-EB0B-4BE4-AF55-039D67D9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65755"/>
            <a:ext cx="10905066" cy="21264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37EA622B-E882-4F2C-B2D5-EBDCEA7D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9" b="-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5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B81968-5892-4AF2-B4D2-982EA188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3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719FD-A9F3-4340-A6BA-C3A0FE1D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C753845-D88C-4945-9959-242F139CF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49679-91D2-4A11-A168-0AFDD99B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0" y="316523"/>
            <a:ext cx="5417159" cy="6224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5453A-1FE4-4C0F-8BE7-4BE1116A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5" y="1232240"/>
            <a:ext cx="5050301" cy="50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2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BDDB6-5FB3-461A-BCB7-E60CDA4A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63" y="224529"/>
            <a:ext cx="6229350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90C453-1F16-401E-80DE-D1E6CEFD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88" y="615054"/>
            <a:ext cx="6803787" cy="6082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EFFFA1-3407-4260-B195-11466BA1DF0E}"/>
              </a:ext>
            </a:extLst>
          </p:cNvPr>
          <p:cNvSpPr txBox="1"/>
          <p:nvPr/>
        </p:nvSpPr>
        <p:spPr>
          <a:xfrm>
            <a:off x="7315200" y="2271932"/>
            <a:ext cx="41288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Result:</a:t>
            </a:r>
          </a:p>
          <a:p>
            <a:r>
              <a:rPr lang="en-US" dirty="0"/>
              <a:t>Leaf is stained blue black</a:t>
            </a:r>
          </a:p>
          <a:p>
            <a:r>
              <a:rPr lang="en-US" dirty="0"/>
              <a:t>Leaf contains starch</a:t>
            </a:r>
          </a:p>
        </p:txBody>
      </p:sp>
    </p:spTree>
    <p:extLst>
      <p:ext uri="{BB962C8B-B14F-4D97-AF65-F5344CB8AC3E}">
        <p14:creationId xmlns:p14="http://schemas.microsoft.com/office/powerpoint/2010/main" val="3701696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BC80B-168E-4912-AE03-EB2ED9D7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321005"/>
            <a:ext cx="5372100" cy="2215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D9F12-AC27-417D-AF1A-069E9F6C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626012"/>
            <a:ext cx="5452534" cy="5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1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6FB87-F00F-4EA9-BC8C-C0973B0F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" r="1" b="5870"/>
          <a:stretch/>
        </p:blipFill>
        <p:spPr>
          <a:xfrm>
            <a:off x="273054" y="798211"/>
            <a:ext cx="6073856" cy="596131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7AADF-58C9-4B74-9B37-60750637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932" y="206224"/>
            <a:ext cx="375285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7482E-C4C6-4240-9000-9DEF608FF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89" y="1774056"/>
            <a:ext cx="5319932" cy="36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3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EE3B6-F11B-4908-A2D4-70E4459F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7" y="667821"/>
            <a:ext cx="6067801" cy="619018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EFEF0-F6C6-4420-AC36-56C16CB3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9" y="51488"/>
            <a:ext cx="49911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63EC5-3A4B-4553-988A-0192DB96F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065" y="1538958"/>
            <a:ext cx="4332850" cy="378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DD08C-6C56-46AD-A70D-A630F5D2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86" y="83473"/>
            <a:ext cx="485775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F718D-719B-4611-B0E9-75339F65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1" y="571500"/>
            <a:ext cx="7239000" cy="6203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43B3B-05FB-43E2-84E9-2AE1C595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893" y="935501"/>
            <a:ext cx="4612250" cy="522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2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30418D-7611-4A1D-861F-48EB7A31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607565"/>
            <a:ext cx="5426764" cy="2333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D3B1C-EB38-4677-B002-F22FE1A2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624719"/>
            <a:ext cx="5426764" cy="773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7831-BF5E-4F7D-A197-62828C22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75" y="321734"/>
            <a:ext cx="5250482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2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C475B2-D653-4F87-9EC5-3457EDB7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8630"/>
            <a:ext cx="11277600" cy="59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1F35D-5C8A-451B-9AEF-1B42BCAF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44234"/>
            <a:ext cx="11658600" cy="47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249F2-2A33-4525-BF05-D9D763EA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58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689FC-DEAD-4A22-8AD6-47045CB3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79" y="643467"/>
            <a:ext cx="940264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4C6A9-70E4-4E37-B3CB-3680BEE7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3100"/>
              <a:t>Why is photosynthesis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492C-5EEA-41E5-A987-FF1D0D5A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1. Photosynthesis makes chemical energy available for humans and other organisms.</a:t>
            </a:r>
          </a:p>
          <a:p>
            <a:r>
              <a:rPr lang="en-US" sz="2000"/>
              <a:t>2. Photosynthesis remove carbon dioxide and provides energy</a:t>
            </a:r>
          </a:p>
          <a:p>
            <a:r>
              <a:rPr lang="en-US" sz="2000"/>
              <a:t>3. Energy is stored in fossil fuels as energy</a:t>
            </a:r>
          </a:p>
        </p:txBody>
      </p:sp>
      <p:pic>
        <p:nvPicPr>
          <p:cNvPr id="4100" name="Picture 2" descr="photosynthesis | Definition, Formula, Process, Diagram, Reactants,  Products, &amp;amp; Facts | Britannica">
            <a:extLst>
              <a:ext uri="{FF2B5EF4-FFF2-40B4-BE49-F238E27FC236}">
                <a16:creationId xmlns:a16="http://schemas.microsoft.com/office/drawing/2014/main" id="{F4245796-1B74-4D2B-8AB8-BADFF183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747996"/>
            <a:ext cx="6155141" cy="53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0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BC5E-B299-47D0-BE67-ECB60449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Leaf Structure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206E83-22F5-4C21-B53C-ABD8CBB87E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9178" y="1825625"/>
            <a:ext cx="4999643" cy="4351338"/>
          </a:xfrm>
        </p:spPr>
      </p:pic>
      <p:pic>
        <p:nvPicPr>
          <p:cNvPr id="1026" name="Picture 2" descr="Biology Notes for IGCSE 2014 &amp;amp; 2022: 6.2. Leaf structure">
            <a:extLst>
              <a:ext uri="{FF2B5EF4-FFF2-40B4-BE49-F238E27FC236}">
                <a16:creationId xmlns:a16="http://schemas.microsoft.com/office/drawing/2014/main" id="{A8A5CFFE-73E4-4407-8764-C2D05FA2A75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385668"/>
            <a:ext cx="5757203" cy="516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5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358E301-C122-4881-BE3A-B2CC7A74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22" y="321734"/>
            <a:ext cx="3553724" cy="2905170"/>
          </a:xfrm>
          <a:prstGeom prst="rect">
            <a:avLst/>
          </a:prstGeom>
        </p:spPr>
      </p:pic>
      <p:pic>
        <p:nvPicPr>
          <p:cNvPr id="2052" name="Picture 4" descr="Draw a well labelled diagram of stomata - Tutorix">
            <a:extLst>
              <a:ext uri="{FF2B5EF4-FFF2-40B4-BE49-F238E27FC236}">
                <a16:creationId xmlns:a16="http://schemas.microsoft.com/office/drawing/2014/main" id="{E45800CC-7BF8-4E12-8D65-755F758A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047" y="3631096"/>
            <a:ext cx="3971072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vestigation of Leaf Stomata | Stoma, Tiny plants, The incredibles">
            <a:extLst>
              <a:ext uri="{FF2B5EF4-FFF2-40B4-BE49-F238E27FC236}">
                <a16:creationId xmlns:a16="http://schemas.microsoft.com/office/drawing/2014/main" id="{56BBC245-4DC7-4589-AC6D-5A43DAF6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697581"/>
            <a:ext cx="5426764" cy="53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FB1E8-B701-4943-B1BE-CBB2FF2D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How does carbon dioxide enter the 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4B5C-C849-40D6-BE99-3D75895A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1082156"/>
            <a:ext cx="7636637" cy="46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3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4DCB4-F7DA-4006-B870-14E29666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5" y="1793631"/>
            <a:ext cx="4464382" cy="3292810"/>
          </a:xfrm>
          <a:prstGeom prst="rect">
            <a:avLst/>
          </a:prstGeom>
        </p:spPr>
      </p:pic>
      <p:pic>
        <p:nvPicPr>
          <p:cNvPr id="3074" name="Picture 2" descr="Mesophyll Cells: Function &amp;amp; Definition - Video &amp;amp; Lesson Transcript |  Study.com">
            <a:extLst>
              <a:ext uri="{FF2B5EF4-FFF2-40B4-BE49-F238E27FC236}">
                <a16:creationId xmlns:a16="http://schemas.microsoft.com/office/drawing/2014/main" id="{5A16979A-EB46-4034-A0FF-FEF722FB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1611539"/>
            <a:ext cx="6731338" cy="36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27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01084BE1ADCC46A9E77BFB2C94437B" ma:contentTypeVersion="2" ma:contentTypeDescription="Create a new document." ma:contentTypeScope="" ma:versionID="60dfd34f9b65ca331405483631c1d436">
  <xsd:schema xmlns:xsd="http://www.w3.org/2001/XMLSchema" xmlns:xs="http://www.w3.org/2001/XMLSchema" xmlns:p="http://schemas.microsoft.com/office/2006/metadata/properties" xmlns:ns2="70f93f18-f546-4dbd-b78c-67955664e11f" targetNamespace="http://schemas.microsoft.com/office/2006/metadata/properties" ma:root="true" ma:fieldsID="cca456afa667d2ac1cdf160e5bb09dae" ns2:_="">
    <xsd:import namespace="70f93f18-f546-4dbd-b78c-67955664e1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f93f18-f546-4dbd-b78c-67955664e1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113143-0FB0-4095-A340-C7A9EE46BD06}"/>
</file>

<file path=customXml/itemProps2.xml><?xml version="1.0" encoding="utf-8"?>
<ds:datastoreItem xmlns:ds="http://schemas.openxmlformats.org/officeDocument/2006/customXml" ds:itemID="{3E76B518-9BC9-491C-BF1F-77E4A7398A3D}"/>
</file>

<file path=customXml/itemProps3.xml><?xml version="1.0" encoding="utf-8"?>
<ds:datastoreItem xmlns:ds="http://schemas.openxmlformats.org/officeDocument/2006/customXml" ds:itemID="{48EDDB26-FD2D-4B83-8907-D15505179A4F}"/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66</Words>
  <Application>Microsoft Office PowerPoint</Application>
  <PresentationFormat>Widescreen</PresentationFormat>
  <Paragraphs>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Chapter 6 Plant Nutrition</vt:lpstr>
      <vt:lpstr>PowerPoint Presentation</vt:lpstr>
      <vt:lpstr>PowerPoint Presentation</vt:lpstr>
      <vt:lpstr>PowerPoint Presentation</vt:lpstr>
      <vt:lpstr>Why is photosynthesis important</vt:lpstr>
      <vt:lpstr>Leaf Structure</vt:lpstr>
      <vt:lpstr>PowerPoint Presentation</vt:lpstr>
      <vt:lpstr>How does carbon dioxide enter the leaf</vt:lpstr>
      <vt:lpstr>PowerPoint Presentation</vt:lpstr>
      <vt:lpstr>PowerPoint Presentation</vt:lpstr>
      <vt:lpstr>How does water enter the leaf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Plant Nutrition</dc:title>
  <dc:creator>marwa M</dc:creator>
  <cp:lastModifiedBy>marwa M</cp:lastModifiedBy>
  <cp:revision>4</cp:revision>
  <dcterms:created xsi:type="dcterms:W3CDTF">2022-01-16T02:15:52Z</dcterms:created>
  <dcterms:modified xsi:type="dcterms:W3CDTF">2022-01-18T07:31:22Z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0x0101000601084BE1ADCC46A9E77BFB2C94437B</vt:lpwstr>
  </property>
</Properties>
</file>